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48" r:id="rId2"/>
    <p:sldId id="259" r:id="rId3"/>
    <p:sldId id="294" r:id="rId4"/>
    <p:sldId id="321" r:id="rId5"/>
    <p:sldId id="296" r:id="rId6"/>
    <p:sldId id="297" r:id="rId7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AD65"/>
    <a:srgbClr val="594549"/>
    <a:srgbClr val="FAAE63"/>
    <a:srgbClr val="78566F"/>
    <a:srgbClr val="44303F"/>
    <a:srgbClr val="543D30"/>
    <a:srgbClr val="F08A3C"/>
    <a:srgbClr val="556D70"/>
    <a:srgbClr val="76908C"/>
    <a:srgbClr val="3827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31" autoAdjust="0"/>
    <p:restoredTop sz="94792" autoAdjust="0"/>
  </p:normalViewPr>
  <p:slideViewPr>
    <p:cSldViewPr>
      <p:cViewPr varScale="1">
        <p:scale>
          <a:sx n="63" d="100"/>
          <a:sy n="63" d="100"/>
        </p:scale>
        <p:origin x="1592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888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2024-06-08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2024-06-08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8680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16189" y="3140968"/>
            <a:ext cx="4483803" cy="1881354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rgbClr val="FAAE63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2024-06-08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9532" y="78623"/>
            <a:ext cx="8424936" cy="761305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FAAE63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2024-06-08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59533" y="1176867"/>
            <a:ext cx="8424936" cy="5204461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59532" y="78623"/>
            <a:ext cx="8424936" cy="761305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594549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내용 개체 틀 2"/>
          <p:cNvSpPr>
            <a:spLocks noGrp="1"/>
          </p:cNvSpPr>
          <p:nvPr>
            <p:ph idx="1"/>
          </p:nvPr>
        </p:nvSpPr>
        <p:spPr>
          <a:xfrm>
            <a:off x="359533" y="1176867"/>
            <a:ext cx="8424936" cy="5204461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2024-06-08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539552" y="666900"/>
            <a:ext cx="8064896" cy="132194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FCAD65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altLang="ko-KR" b="1" dirty="0"/>
              <a:t>COFEE SALE ANALYSIS</a:t>
            </a:r>
            <a:br>
              <a:rPr lang="en-IN" altLang="ko-KR" b="1" dirty="0"/>
            </a:br>
            <a:r>
              <a:rPr lang="en-IN" altLang="ko-KR" sz="1600" b="1" dirty="0"/>
              <a:t>BY:BASUDEV PAL</a:t>
            </a:r>
            <a:endParaRPr lang="ko-KR" altLang="en-US" sz="1600" b="1" dirty="0"/>
          </a:p>
        </p:txBody>
      </p:sp>
      <p:sp>
        <p:nvSpPr>
          <p:cNvPr id="18" name="직사각형 17"/>
          <p:cNvSpPr/>
          <p:nvPr/>
        </p:nvSpPr>
        <p:spPr>
          <a:xfrm>
            <a:off x="576065" y="4941168"/>
            <a:ext cx="3347864" cy="5887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000" dirty="0">
              <a:solidFill>
                <a:schemeClr val="bg1">
                  <a:lumMod val="9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3400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740863" y="462463"/>
            <a:ext cx="2607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FAAE63"/>
                </a:solidFill>
                <a:latin typeface="+mj-lt"/>
                <a:ea typeface="맑은 고딕" panose="020B0503020000020004" pitchFamily="50" charset="-127"/>
              </a:rPr>
              <a:t>Problem Statement </a:t>
            </a:r>
            <a:endParaRPr lang="ko-KR" altLang="en-US" sz="2000" b="1" dirty="0">
              <a:solidFill>
                <a:srgbClr val="FAAE63"/>
              </a:solidFill>
              <a:latin typeface="+mj-lt"/>
              <a:ea typeface="맑은 고딕" panose="020B0503020000020004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358484" y="1591544"/>
            <a:ext cx="3707900" cy="631267"/>
            <a:chOff x="632944" y="1591544"/>
            <a:chExt cx="3707900" cy="631267"/>
          </a:xfrm>
        </p:grpSpPr>
        <p:sp>
          <p:nvSpPr>
            <p:cNvPr id="11" name="직사각형 10"/>
            <p:cNvSpPr/>
            <p:nvPr/>
          </p:nvSpPr>
          <p:spPr>
            <a:xfrm>
              <a:off x="632944" y="1636738"/>
              <a:ext cx="521607" cy="477054"/>
            </a:xfrm>
            <a:prstGeom prst="rect">
              <a:avLst/>
            </a:prstGeom>
            <a:solidFill>
              <a:srgbClr val="FAAE6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  <p:sp>
          <p:nvSpPr>
            <p:cNvPr id="34" name="Text Box 5"/>
            <p:cNvSpPr txBox="1">
              <a:spLocks noChangeArrowheads="1"/>
            </p:cNvSpPr>
            <p:nvPr/>
          </p:nvSpPr>
          <p:spPr bwMode="auto">
            <a:xfrm>
              <a:off x="1388094" y="1591544"/>
              <a:ext cx="2952750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맑은 고딕" panose="020B0503020000020004" pitchFamily="50" charset="-127"/>
                </a:rPr>
                <a:t>How do sales vary by day of the week and hours of the day ?</a:t>
              </a:r>
            </a:p>
          </p:txBody>
        </p:sp>
        <p:sp>
          <p:nvSpPr>
            <p:cNvPr id="51" name="TextBox 13"/>
            <p:cNvSpPr txBox="1">
              <a:spLocks noChangeArrowheads="1"/>
            </p:cNvSpPr>
            <p:nvPr/>
          </p:nvSpPr>
          <p:spPr bwMode="auto">
            <a:xfrm>
              <a:off x="633992" y="1636738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맑은 고딕" panose="020B0503020000020004" pitchFamily="50" charset="-127"/>
                </a:rPr>
                <a:t>01</a:t>
              </a:r>
              <a:endParaRPr lang="ko-KR" altLang="en-US" sz="2500" b="1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cxnSp>
          <p:nvCxnSpPr>
            <p:cNvPr id="30" name="직선 연결선 2"/>
            <p:cNvCxnSpPr/>
            <p:nvPr/>
          </p:nvCxnSpPr>
          <p:spPr>
            <a:xfrm>
              <a:off x="1317634" y="1720952"/>
              <a:ext cx="0" cy="501859"/>
            </a:xfrm>
            <a:prstGeom prst="line">
              <a:avLst/>
            </a:prstGeom>
            <a:ln w="38100">
              <a:solidFill>
                <a:srgbClr val="FAAE63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그룹 3"/>
          <p:cNvGrpSpPr/>
          <p:nvPr/>
        </p:nvGrpSpPr>
        <p:grpSpPr>
          <a:xfrm>
            <a:off x="358484" y="2553837"/>
            <a:ext cx="3673580" cy="576513"/>
            <a:chOff x="632944" y="2553837"/>
            <a:chExt cx="3673580" cy="576513"/>
          </a:xfrm>
        </p:grpSpPr>
        <p:sp>
          <p:nvSpPr>
            <p:cNvPr id="33" name="직사각형 32"/>
            <p:cNvSpPr/>
            <p:nvPr/>
          </p:nvSpPr>
          <p:spPr>
            <a:xfrm>
              <a:off x="632944" y="2568229"/>
              <a:ext cx="521607" cy="477054"/>
            </a:xfrm>
            <a:prstGeom prst="rect">
              <a:avLst/>
            </a:prstGeom>
            <a:solidFill>
              <a:srgbClr val="FAAE6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  <p:sp>
          <p:nvSpPr>
            <p:cNvPr id="55" name="Text Box 5"/>
            <p:cNvSpPr txBox="1">
              <a:spLocks noChangeArrowheads="1"/>
            </p:cNvSpPr>
            <p:nvPr/>
          </p:nvSpPr>
          <p:spPr bwMode="auto">
            <a:xfrm>
              <a:off x="1353774" y="2553837"/>
              <a:ext cx="2952750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맑은 고딕" panose="020B0503020000020004" pitchFamily="50" charset="-127"/>
                </a:rPr>
                <a:t>Are there any peak times for sales activity?</a:t>
              </a:r>
            </a:p>
          </p:txBody>
        </p:sp>
        <p:sp>
          <p:nvSpPr>
            <p:cNvPr id="57" name="TextBox 13"/>
            <p:cNvSpPr txBox="1">
              <a:spLocks noChangeArrowheads="1"/>
            </p:cNvSpPr>
            <p:nvPr/>
          </p:nvSpPr>
          <p:spPr bwMode="auto">
            <a:xfrm>
              <a:off x="632944" y="2561775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맑은 고딕" panose="020B0503020000020004" pitchFamily="50" charset="-127"/>
                </a:rPr>
                <a:t>02</a:t>
              </a:r>
              <a:endParaRPr lang="ko-KR" altLang="en-US" sz="2500" b="1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cxnSp>
          <p:nvCxnSpPr>
            <p:cNvPr id="54" name="직선 연결선 53"/>
            <p:cNvCxnSpPr/>
            <p:nvPr/>
          </p:nvCxnSpPr>
          <p:spPr>
            <a:xfrm>
              <a:off x="1316586" y="2628491"/>
              <a:ext cx="0" cy="501859"/>
            </a:xfrm>
            <a:prstGeom prst="line">
              <a:avLst/>
            </a:prstGeom>
            <a:ln w="38100">
              <a:solidFill>
                <a:srgbClr val="FAAE63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그룹 4"/>
          <p:cNvGrpSpPr/>
          <p:nvPr/>
        </p:nvGrpSpPr>
        <p:grpSpPr>
          <a:xfrm>
            <a:off x="323528" y="3472969"/>
            <a:ext cx="3716816" cy="581104"/>
            <a:chOff x="597988" y="3472969"/>
            <a:chExt cx="3716816" cy="581104"/>
          </a:xfrm>
        </p:grpSpPr>
        <p:sp>
          <p:nvSpPr>
            <p:cNvPr id="35" name="직사각형 34"/>
            <p:cNvSpPr/>
            <p:nvPr/>
          </p:nvSpPr>
          <p:spPr>
            <a:xfrm>
              <a:off x="632944" y="3491175"/>
              <a:ext cx="521607" cy="477054"/>
            </a:xfrm>
            <a:prstGeom prst="rect">
              <a:avLst/>
            </a:prstGeom>
            <a:solidFill>
              <a:srgbClr val="FAAE6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  <p:sp>
          <p:nvSpPr>
            <p:cNvPr id="61" name="Text Box 5"/>
            <p:cNvSpPr txBox="1">
              <a:spLocks noChangeArrowheads="1"/>
            </p:cNvSpPr>
            <p:nvPr/>
          </p:nvSpPr>
          <p:spPr bwMode="auto">
            <a:xfrm>
              <a:off x="1362054" y="3472969"/>
              <a:ext cx="2952750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맑은 고딕" panose="020B0503020000020004" pitchFamily="50" charset="-127"/>
                </a:rPr>
                <a:t>What is the total sale  revenue for each months?</a:t>
              </a:r>
            </a:p>
          </p:txBody>
        </p:sp>
        <p:sp>
          <p:nvSpPr>
            <p:cNvPr id="63" name="TextBox 13"/>
            <p:cNvSpPr txBox="1">
              <a:spLocks noChangeArrowheads="1"/>
            </p:cNvSpPr>
            <p:nvPr/>
          </p:nvSpPr>
          <p:spPr bwMode="auto">
            <a:xfrm>
              <a:off x="597988" y="348681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맑은 고딕" panose="020B0503020000020004" pitchFamily="50" charset="-127"/>
                </a:rPr>
                <a:t>03</a:t>
              </a:r>
              <a:endParaRPr lang="ko-KR" altLang="en-US" sz="2500" b="1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cxnSp>
          <p:nvCxnSpPr>
            <p:cNvPr id="60" name="직선 연결선 59"/>
            <p:cNvCxnSpPr/>
            <p:nvPr/>
          </p:nvCxnSpPr>
          <p:spPr>
            <a:xfrm>
              <a:off x="1281630" y="3552214"/>
              <a:ext cx="0" cy="501859"/>
            </a:xfrm>
            <a:prstGeom prst="line">
              <a:avLst/>
            </a:prstGeom>
            <a:ln w="38100">
              <a:solidFill>
                <a:srgbClr val="FAAE63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그룹 5"/>
          <p:cNvGrpSpPr/>
          <p:nvPr/>
        </p:nvGrpSpPr>
        <p:grpSpPr>
          <a:xfrm>
            <a:off x="341530" y="4403911"/>
            <a:ext cx="3690534" cy="590069"/>
            <a:chOff x="615990" y="4403911"/>
            <a:chExt cx="3690534" cy="590069"/>
          </a:xfrm>
        </p:grpSpPr>
        <p:sp>
          <p:nvSpPr>
            <p:cNvPr id="36" name="직사각형 35"/>
            <p:cNvSpPr/>
            <p:nvPr/>
          </p:nvSpPr>
          <p:spPr>
            <a:xfrm>
              <a:off x="632944" y="4431212"/>
              <a:ext cx="521607" cy="477054"/>
            </a:xfrm>
            <a:prstGeom prst="rect">
              <a:avLst/>
            </a:prstGeom>
            <a:solidFill>
              <a:srgbClr val="FAAE6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  <p:sp>
          <p:nvSpPr>
            <p:cNvPr id="67" name="Text Box 5"/>
            <p:cNvSpPr txBox="1">
              <a:spLocks noChangeArrowheads="1"/>
            </p:cNvSpPr>
            <p:nvPr/>
          </p:nvSpPr>
          <p:spPr bwMode="auto">
            <a:xfrm>
              <a:off x="1353774" y="4403911"/>
              <a:ext cx="2952750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맑은 고딕" panose="020B0503020000020004" pitchFamily="50" charset="-127"/>
                </a:rPr>
                <a:t>How do sales vary across different store location?</a:t>
              </a:r>
            </a:p>
          </p:txBody>
        </p:sp>
        <p:sp>
          <p:nvSpPr>
            <p:cNvPr id="69" name="TextBox 13"/>
            <p:cNvSpPr txBox="1">
              <a:spLocks noChangeArrowheads="1"/>
            </p:cNvSpPr>
            <p:nvPr/>
          </p:nvSpPr>
          <p:spPr bwMode="auto">
            <a:xfrm>
              <a:off x="615990" y="4411849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맑은 고딕" panose="020B0503020000020004" pitchFamily="50" charset="-127"/>
                </a:rPr>
                <a:t>04</a:t>
              </a:r>
              <a:endParaRPr lang="ko-KR" altLang="en-US" sz="2500" b="1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cxnSp>
          <p:nvCxnSpPr>
            <p:cNvPr id="66" name="직선 연결선 65"/>
            <p:cNvCxnSpPr/>
            <p:nvPr/>
          </p:nvCxnSpPr>
          <p:spPr>
            <a:xfrm>
              <a:off x="1299632" y="4492121"/>
              <a:ext cx="0" cy="501859"/>
            </a:xfrm>
            <a:prstGeom prst="line">
              <a:avLst/>
            </a:prstGeom>
            <a:ln w="38100">
              <a:solidFill>
                <a:srgbClr val="FAAE63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/>
          <p:cNvGrpSpPr/>
          <p:nvPr/>
        </p:nvGrpSpPr>
        <p:grpSpPr>
          <a:xfrm>
            <a:off x="350007" y="5328947"/>
            <a:ext cx="3682057" cy="580663"/>
            <a:chOff x="624467" y="5328947"/>
            <a:chExt cx="3682057" cy="580663"/>
          </a:xfrm>
        </p:grpSpPr>
        <p:sp>
          <p:nvSpPr>
            <p:cNvPr id="37" name="직사각형 36"/>
            <p:cNvSpPr/>
            <p:nvPr/>
          </p:nvSpPr>
          <p:spPr>
            <a:xfrm>
              <a:off x="632944" y="5354158"/>
              <a:ext cx="521607" cy="477054"/>
            </a:xfrm>
            <a:prstGeom prst="rect">
              <a:avLst/>
            </a:prstGeom>
            <a:solidFill>
              <a:srgbClr val="FAAE6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  <p:sp>
          <p:nvSpPr>
            <p:cNvPr id="75" name="Text Box 5"/>
            <p:cNvSpPr txBox="1">
              <a:spLocks noChangeArrowheads="1"/>
            </p:cNvSpPr>
            <p:nvPr/>
          </p:nvSpPr>
          <p:spPr bwMode="auto">
            <a:xfrm>
              <a:off x="1353774" y="5328947"/>
              <a:ext cx="2952750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맑은 고딕" panose="020B0503020000020004" pitchFamily="50" charset="-127"/>
                </a:rPr>
                <a:t>What is the average price/order per person ?</a:t>
              </a:r>
            </a:p>
          </p:txBody>
        </p:sp>
        <p:sp>
          <p:nvSpPr>
            <p:cNvPr id="77" name="TextBox 13"/>
            <p:cNvSpPr txBox="1">
              <a:spLocks noChangeArrowheads="1"/>
            </p:cNvSpPr>
            <p:nvPr/>
          </p:nvSpPr>
          <p:spPr bwMode="auto">
            <a:xfrm>
              <a:off x="624467" y="5336885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맑은 고딕" panose="020B0503020000020004" pitchFamily="50" charset="-127"/>
                </a:rPr>
                <a:t>05</a:t>
              </a:r>
              <a:endParaRPr lang="ko-KR" altLang="en-US" sz="2500" b="1" dirty="0">
                <a:solidFill>
                  <a:schemeClr val="bg1">
                    <a:lumMod val="95000"/>
                  </a:schemeClr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cxnSp>
          <p:nvCxnSpPr>
            <p:cNvPr id="74" name="직선 연결선 73"/>
            <p:cNvCxnSpPr/>
            <p:nvPr/>
          </p:nvCxnSpPr>
          <p:spPr>
            <a:xfrm>
              <a:off x="1308109" y="5407751"/>
              <a:ext cx="0" cy="501859"/>
            </a:xfrm>
            <a:prstGeom prst="line">
              <a:avLst/>
            </a:prstGeom>
            <a:ln w="38100">
              <a:solidFill>
                <a:srgbClr val="FAAE63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Box 4"/>
          <p:cNvSpPr txBox="1">
            <a:spLocks noChangeArrowheads="1"/>
          </p:cNvSpPr>
          <p:nvPr/>
        </p:nvSpPr>
        <p:spPr bwMode="auto">
          <a:xfrm>
            <a:off x="0" y="1"/>
            <a:ext cx="2195736" cy="1692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IN" sz="3600" spc="459" dirty="0">
                <a:solidFill>
                  <a:schemeClr val="accent6"/>
                </a:solidFill>
                <a:latin typeface="Calibri"/>
                <a:cs typeface="Calibri"/>
              </a:rPr>
              <a:t>Project</a:t>
            </a:r>
            <a:r>
              <a:rPr lang="en-IN" sz="3600" spc="755" dirty="0">
                <a:solidFill>
                  <a:schemeClr val="accent6"/>
                </a:solidFill>
                <a:latin typeface="Calibri"/>
                <a:cs typeface="Calibri"/>
              </a:rPr>
              <a:t> </a:t>
            </a:r>
            <a:r>
              <a:rPr lang="en-IN" sz="3600" spc="215" dirty="0">
                <a:solidFill>
                  <a:schemeClr val="accent6"/>
                </a:solidFill>
                <a:latin typeface="Calibri"/>
                <a:cs typeface="Calibri"/>
              </a:rPr>
              <a:t>Overview</a:t>
            </a:r>
            <a:endParaRPr lang="en-IN" sz="3600" dirty="0">
              <a:solidFill>
                <a:schemeClr val="accent6"/>
              </a:solidFill>
              <a:latin typeface="Calibri"/>
              <a:cs typeface="Calibri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 sz="3200" b="1" dirty="0">
              <a:solidFill>
                <a:srgbClr val="FAAE6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0" y="3645024"/>
            <a:ext cx="9144000" cy="321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300" dirty="0">
                <a:solidFill>
                  <a:srgbClr val="FAAE6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 this project, I used Excel to analyze coffee shop sales data, focusing on data cleaning with Power Query, data modeling with Power Pivot, and visualizing insights with charts. The key questions addressed are: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300" dirty="0">
              <a:solidFill>
                <a:srgbClr val="FAAE6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300" dirty="0">
                <a:solidFill>
                  <a:srgbClr val="FAAE6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1-How do sales vary by day of the week and hours of the day?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300" dirty="0">
                <a:solidFill>
                  <a:srgbClr val="FAAE6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2-Are there any peak times for sales activity?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300" dirty="0">
                <a:solidFill>
                  <a:srgbClr val="FAAE6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3-What is the total sales revenue for each month?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300" dirty="0">
                <a:solidFill>
                  <a:srgbClr val="FAAE6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4-How do sales vary across different store locations?</a:t>
            </a:r>
          </a:p>
          <a:p>
            <a:pPr marR="0" algn="ctr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300" dirty="0">
                <a:solidFill>
                  <a:srgbClr val="FAAE6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5-What is the average price/order per person?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INSIGHTS: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>
                <a:solidFill>
                  <a:srgbClr val="FFFF00"/>
                </a:solidFill>
              </a:rPr>
              <a:t>1-How do sales vary by day of the week and hours of the day?</a:t>
            </a:r>
          </a:p>
          <a:p>
            <a:r>
              <a:rPr lang="en-US" altLang="ko-KR" dirty="0"/>
              <a:t>:-On Tuesday, the highest quantity of orders is placed, and between 9 AM and 10 AM, the highest number of orders is placed.</a:t>
            </a:r>
          </a:p>
          <a:p>
            <a:r>
              <a:rPr lang="en-US" altLang="ko-KR" dirty="0">
                <a:solidFill>
                  <a:srgbClr val="FFFF00"/>
                </a:solidFill>
              </a:rPr>
              <a:t>2-Are there any peak times for sales activity?</a:t>
            </a:r>
          </a:p>
          <a:p>
            <a:r>
              <a:rPr lang="en-US" altLang="ko-KR" dirty="0"/>
              <a:t>:-Yes, there are peak times for sales activity. The highest number of transactions occurs between 9 AM and 10 AM, indicating this period as the peak time for sales activity.</a:t>
            </a:r>
          </a:p>
          <a:p>
            <a:r>
              <a:rPr lang="en-US" altLang="ko-KR" dirty="0">
                <a:solidFill>
                  <a:srgbClr val="FFFF00"/>
                </a:solidFill>
              </a:rPr>
              <a:t>3-What is the total sales revenue for each month?</a:t>
            </a:r>
          </a:p>
          <a:p>
            <a:r>
              <a:rPr lang="en-US" altLang="ko-KR" dirty="0"/>
              <a:t>:-January: $81,677.74</a:t>
            </a:r>
          </a:p>
          <a:p>
            <a:r>
              <a:rPr lang="en-US" altLang="ko-KR" dirty="0"/>
              <a:t>February: $76,145.19</a:t>
            </a:r>
          </a:p>
          <a:p>
            <a:r>
              <a:rPr lang="en-US" altLang="ko-KR" dirty="0"/>
              <a:t>March: $98,834.68</a:t>
            </a:r>
          </a:p>
          <a:p>
            <a:r>
              <a:rPr lang="en-US" altLang="ko-KR" dirty="0"/>
              <a:t>April: $118,914.08</a:t>
            </a:r>
          </a:p>
          <a:p>
            <a:r>
              <a:rPr lang="en-US" altLang="ko-KR" dirty="0"/>
              <a:t>May: $156,727.76</a:t>
            </a:r>
          </a:p>
          <a:p>
            <a:r>
              <a:rPr lang="en-US" altLang="ko-KR" dirty="0"/>
              <a:t>June: $166,485.88</a:t>
            </a:r>
          </a:p>
          <a:p>
            <a:r>
              <a:rPr lang="en-US" altLang="ko-KR" dirty="0"/>
              <a:t>Among these, June generated the highest revenue, while January recorded the lowest revenue.</a:t>
            </a:r>
          </a:p>
          <a:p>
            <a:r>
              <a:rPr lang="en-US" altLang="ko-KR" dirty="0">
                <a:solidFill>
                  <a:srgbClr val="FFFF00"/>
                </a:solidFill>
              </a:rPr>
              <a:t>4-How do sales vary across different store locations?</a:t>
            </a:r>
          </a:p>
          <a:p>
            <a:r>
              <a:rPr lang="en-US" altLang="ko-KR" dirty="0"/>
              <a:t>:-Sales vary significantly across different store locations. Hell's Kitchen has generated the highest revenue, while Lower Manhattan has recorded the lowest revenue among all the locations.</a:t>
            </a:r>
          </a:p>
          <a:p>
            <a:r>
              <a:rPr lang="en-US" altLang="ko-KR" dirty="0">
                <a:solidFill>
                  <a:srgbClr val="FFFF00"/>
                </a:solidFill>
              </a:rPr>
              <a:t>5-What is the average price/order per person?</a:t>
            </a:r>
          </a:p>
          <a:p>
            <a:r>
              <a:rPr lang="en-US" altLang="ko-KR" dirty="0"/>
              <a:t>:-The average price/order per person is $4.69.</a:t>
            </a:r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altLang="ko-KR" sz="3600" dirty="0">
                <a:solidFill>
                  <a:schemeClr val="tx1"/>
                </a:solidFill>
              </a:rPr>
              <a:t>Visualization:</a:t>
            </a:r>
            <a:endParaRPr lang="ko-KR" altLang="en-US" sz="3600" dirty="0">
              <a:solidFill>
                <a:schemeClr val="tx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BDA46B-8276-1C05-9BD0-ABC6B2E2FE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1052736"/>
            <a:ext cx="8928991" cy="5726641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11051</TotalTime>
  <Words>369</Words>
  <Application>Microsoft Office PowerPoint</Application>
  <PresentationFormat>On-screen Show (4:3)</PresentationFormat>
  <Paragraphs>40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 Light</vt:lpstr>
      <vt:lpstr>굴림체</vt:lpstr>
      <vt:lpstr>Calibri</vt:lpstr>
      <vt:lpstr>맑은 고딕</vt:lpstr>
      <vt:lpstr>Office 테마</vt:lpstr>
      <vt:lpstr>COFEE SALE ANALYSIS BY:BASUDEV PAL</vt:lpstr>
      <vt:lpstr>PowerPoint Presentation</vt:lpstr>
      <vt:lpstr>PowerPoint Presentation</vt:lpstr>
      <vt:lpstr>INSIGHTS:</vt:lpstr>
      <vt:lpstr>Visualization: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Basudev pal</cp:lastModifiedBy>
  <cp:revision>1</cp:revision>
  <dcterms:created xsi:type="dcterms:W3CDTF">2010-02-01T08:03:16Z</dcterms:created>
  <dcterms:modified xsi:type="dcterms:W3CDTF">2024-06-08T05:44:46Z</dcterms:modified>
  <cp:category>www.slidemembers.com</cp:category>
</cp:coreProperties>
</file>

<file path=docProps/thumbnail.jpeg>
</file>